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404" r:id="rId3"/>
    <p:sldId id="405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260" r:id="rId13"/>
    <p:sldId id="261" r:id="rId14"/>
    <p:sldId id="262" r:id="rId15"/>
    <p:sldId id="263" r:id="rId16"/>
    <p:sldId id="407" r:id="rId17"/>
    <p:sldId id="399" r:id="rId18"/>
    <p:sldId id="406" r:id="rId19"/>
    <p:sldId id="400" r:id="rId20"/>
    <p:sldId id="402" r:id="rId21"/>
    <p:sldId id="403" r:id="rId22"/>
    <p:sldId id="3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6/14/21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6/14/21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6/14/21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591-010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Salt 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Utilizes fuel that is dissolved in molten salts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-(U/Pu)Cl3</a:t>
            </a:r>
          </a:p>
          <a:p>
            <a:pPr lvl="1"/>
            <a:r>
              <a:rPr lang="en-US" dirty="0"/>
              <a:t>Liquid fuel is contained in rods/assemblies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666" y="2160495"/>
            <a:ext cx="3808431" cy="34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77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pPr lvl="1"/>
            <a:endParaRPr lang="en-US" sz="2000" dirty="0"/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endParaRPr lang="en-US" sz="2000" dirty="0"/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568669"/>
            <a:ext cx="3458186" cy="17406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 of what fuel performance means</a:t>
            </a:r>
          </a:p>
          <a:p>
            <a:pPr lvl="1"/>
            <a:r>
              <a:rPr lang="en-US" dirty="0"/>
              <a:t>Transfer of heat to the coolant</a:t>
            </a:r>
          </a:p>
          <a:p>
            <a:pPr lvl="1"/>
            <a:r>
              <a:rPr lang="en-US" dirty="0"/>
              <a:t>Operation without outages</a:t>
            </a:r>
          </a:p>
          <a:p>
            <a:pPr lvl="1"/>
            <a:r>
              <a:rPr lang="en-US" dirty="0"/>
              <a:t>Performance during off-normal scenarios</a:t>
            </a:r>
          </a:p>
          <a:p>
            <a:r>
              <a:rPr lang="en-US" dirty="0"/>
              <a:t>Intro to Nuclear Fuels</a:t>
            </a:r>
          </a:p>
          <a:p>
            <a:pPr lvl="1"/>
            <a:r>
              <a:rPr lang="en-US" dirty="0"/>
              <a:t>Considerations for fuels</a:t>
            </a:r>
          </a:p>
          <a:p>
            <a:pPr lvl="1"/>
            <a:r>
              <a:rPr lang="en-US" dirty="0"/>
              <a:t>Why not pure U?</a:t>
            </a:r>
          </a:p>
          <a:p>
            <a:pPr lvl="1"/>
            <a:r>
              <a:rPr lang="en-US" dirty="0"/>
              <a:t>Basics of UO2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9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types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1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14" y="2623891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8E44A-44B7-084F-B325-1ED20F96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26" y="2092175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dirty="0"/>
              <a:t>Good Characteristics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Characteristics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5063</TotalTime>
  <Words>995</Words>
  <Application>Microsoft Macintosh PowerPoint</Application>
  <PresentationFormat>Widescreen</PresentationFormat>
  <Paragraphs>211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ＭＳ Ｐゴシック</vt:lpstr>
      <vt:lpstr>Arial</vt:lpstr>
      <vt:lpstr>Calibri</vt:lpstr>
      <vt:lpstr>NCStateU-horizontal-left-logo</vt:lpstr>
      <vt:lpstr>Nuclear Fuel Performance</vt:lpstr>
      <vt:lpstr>Last Time</vt:lpstr>
      <vt:lpstr>Fuel types continued</vt:lpstr>
      <vt:lpstr>Mixed Oxides (MOX)</vt:lpstr>
      <vt:lpstr>Accident Tolerant Fuel/Advanced Technology Fuel</vt:lpstr>
      <vt:lpstr>Accident Tolerant Fuel/Advanced Technology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CANDU Reactors</vt:lpstr>
      <vt:lpstr>UN – Lead Cooled Reactors</vt:lpstr>
      <vt:lpstr>Stable Salt Reactor</vt:lpstr>
      <vt:lpstr>Unique Fuel Designs</vt:lpstr>
      <vt:lpstr>Fuel Summary Table</vt:lpstr>
      <vt:lpstr>Fuel Types Summary</vt:lpstr>
      <vt:lpstr>Questions/Comments/Summary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36</cp:revision>
  <dcterms:created xsi:type="dcterms:W3CDTF">2019-12-09T16:44:02Z</dcterms:created>
  <dcterms:modified xsi:type="dcterms:W3CDTF">2021-06-14T14:51:33Z</dcterms:modified>
</cp:coreProperties>
</file>